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13"/>
  </p:notesMasterIdLst>
  <p:sldIdLst>
    <p:sldId id="256" r:id="rId5"/>
    <p:sldId id="262" r:id="rId6"/>
    <p:sldId id="267" r:id="rId7"/>
    <p:sldId id="268" r:id="rId8"/>
    <p:sldId id="269" r:id="rId9"/>
    <p:sldId id="270" r:id="rId10"/>
    <p:sldId id="271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691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160691-1478-F98E-1637-099A975C1CD1}" v="44" dt="2025-02-11T15:07:28.518"/>
    <p1510:client id="{7EA372E3-5D31-F3F8-15AF-3116670559F1}" v="47" dt="2025-02-11T17:09:20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Dam, Noah E" userId="S::noah_vandam_uml.edu#ext#@asmestaff.onmicrosoft.com::c8defa5f-3a14-477a-9228-ec94b3a781bd" providerId="AD" clId="Web-{7EA372E3-5D31-F3F8-15AF-3116670559F1}"/>
    <pc:docChg chg="modSld">
      <pc:chgData name="VanDam, Noah E" userId="S::noah_vandam_uml.edu#ext#@asmestaff.onmicrosoft.com::c8defa5f-3a14-477a-9228-ec94b3a781bd" providerId="AD" clId="Web-{7EA372E3-5D31-F3F8-15AF-3116670559F1}" dt="2025-02-11T17:09:16.518" v="32" actId="20577"/>
      <pc:docMkLst>
        <pc:docMk/>
      </pc:docMkLst>
      <pc:sldChg chg="modSp">
        <pc:chgData name="VanDam, Noah E" userId="S::noah_vandam_uml.edu#ext#@asmestaff.onmicrosoft.com::c8defa5f-3a14-477a-9228-ec94b3a781bd" providerId="AD" clId="Web-{7EA372E3-5D31-F3F8-15AF-3116670559F1}" dt="2025-02-11T17:09:16.518" v="32" actId="20577"/>
        <pc:sldMkLst>
          <pc:docMk/>
          <pc:sldMk cId="80732170" sldId="261"/>
        </pc:sldMkLst>
        <pc:spChg chg="mod">
          <ac:chgData name="VanDam, Noah E" userId="S::noah_vandam_uml.edu#ext#@asmestaff.onmicrosoft.com::c8defa5f-3a14-477a-9228-ec94b3a781bd" providerId="AD" clId="Web-{7EA372E3-5D31-F3F8-15AF-3116670559F1}" dt="2025-02-11T17:09:16.518" v="32" actId="20577"/>
          <ac:spMkLst>
            <pc:docMk/>
            <pc:sldMk cId="80732170" sldId="261"/>
            <ac:spMk id="5" creationId="{41C47CB6-8D0B-C7E1-90C3-98B537FADB73}"/>
          </ac:spMkLst>
        </pc:spChg>
      </pc:sldChg>
      <pc:sldChg chg="modSp">
        <pc:chgData name="VanDam, Noah E" userId="S::noah_vandam_uml.edu#ext#@asmestaff.onmicrosoft.com::c8defa5f-3a14-477a-9228-ec94b3a781bd" providerId="AD" clId="Web-{7EA372E3-5D31-F3F8-15AF-3116670559F1}" dt="2025-02-11T17:08:52.298" v="19" actId="20577"/>
        <pc:sldMkLst>
          <pc:docMk/>
          <pc:sldMk cId="3906499041" sldId="262"/>
        </pc:sldMkLst>
        <pc:spChg chg="mod">
          <ac:chgData name="VanDam, Noah E" userId="S::noah_vandam_uml.edu#ext#@asmestaff.onmicrosoft.com::c8defa5f-3a14-477a-9228-ec94b3a781bd" providerId="AD" clId="Web-{7EA372E3-5D31-F3F8-15AF-3116670559F1}" dt="2025-02-11T17:08:52.298" v="19" actId="20577"/>
          <ac:spMkLst>
            <pc:docMk/>
            <pc:sldMk cId="3906499041" sldId="262"/>
            <ac:spMk id="5" creationId="{BA00D702-7484-6B57-0F85-406EBDDBA8A2}"/>
          </ac:spMkLst>
        </pc:spChg>
      </pc:sldChg>
      <pc:sldChg chg="modSp">
        <pc:chgData name="VanDam, Noah E" userId="S::noah_vandam_uml.edu#ext#@asmestaff.onmicrosoft.com::c8defa5f-3a14-477a-9228-ec94b3a781bd" providerId="AD" clId="Web-{7EA372E3-5D31-F3F8-15AF-3116670559F1}" dt="2025-02-11T17:08:56.798" v="21" actId="20577"/>
        <pc:sldMkLst>
          <pc:docMk/>
          <pc:sldMk cId="55842320" sldId="267"/>
        </pc:sldMkLst>
        <pc:spChg chg="mod">
          <ac:chgData name="VanDam, Noah E" userId="S::noah_vandam_uml.edu#ext#@asmestaff.onmicrosoft.com::c8defa5f-3a14-477a-9228-ec94b3a781bd" providerId="AD" clId="Web-{7EA372E3-5D31-F3F8-15AF-3116670559F1}" dt="2025-02-11T17:08:56.798" v="21" actId="20577"/>
          <ac:spMkLst>
            <pc:docMk/>
            <pc:sldMk cId="55842320" sldId="267"/>
            <ac:spMk id="7" creationId="{4D4D8957-9172-8C67-152D-1E9A28F2BD06}"/>
          </ac:spMkLst>
        </pc:spChg>
      </pc:sldChg>
      <pc:sldChg chg="modSp">
        <pc:chgData name="VanDam, Noah E" userId="S::noah_vandam_uml.edu#ext#@asmestaff.onmicrosoft.com::c8defa5f-3a14-477a-9228-ec94b3a781bd" providerId="AD" clId="Web-{7EA372E3-5D31-F3F8-15AF-3116670559F1}" dt="2025-02-11T17:09:04.127" v="23" actId="20577"/>
        <pc:sldMkLst>
          <pc:docMk/>
          <pc:sldMk cId="937143724" sldId="268"/>
        </pc:sldMkLst>
        <pc:spChg chg="mod">
          <ac:chgData name="VanDam, Noah E" userId="S::noah_vandam_uml.edu#ext#@asmestaff.onmicrosoft.com::c8defa5f-3a14-477a-9228-ec94b3a781bd" providerId="AD" clId="Web-{7EA372E3-5D31-F3F8-15AF-3116670559F1}" dt="2025-02-11T17:09:04.127" v="23" actId="20577"/>
          <ac:spMkLst>
            <pc:docMk/>
            <pc:sldMk cId="937143724" sldId="268"/>
            <ac:spMk id="3" creationId="{EE363269-9223-D328-EBD6-78CE9D97715D}"/>
          </ac:spMkLst>
        </pc:spChg>
      </pc:sldChg>
      <pc:sldChg chg="modSp">
        <pc:chgData name="VanDam, Noah E" userId="S::noah_vandam_uml.edu#ext#@asmestaff.onmicrosoft.com::c8defa5f-3a14-477a-9228-ec94b3a781bd" providerId="AD" clId="Web-{7EA372E3-5D31-F3F8-15AF-3116670559F1}" dt="2025-02-11T17:09:08.346" v="25" actId="20577"/>
        <pc:sldMkLst>
          <pc:docMk/>
          <pc:sldMk cId="1667122185" sldId="269"/>
        </pc:sldMkLst>
        <pc:spChg chg="mod">
          <ac:chgData name="VanDam, Noah E" userId="S::noah_vandam_uml.edu#ext#@asmestaff.onmicrosoft.com::c8defa5f-3a14-477a-9228-ec94b3a781bd" providerId="AD" clId="Web-{7EA372E3-5D31-F3F8-15AF-3116670559F1}" dt="2025-02-11T17:09:08.346" v="25" actId="20577"/>
          <ac:spMkLst>
            <pc:docMk/>
            <pc:sldMk cId="1667122185" sldId="269"/>
            <ac:spMk id="5" creationId="{A3EF92E3-266F-AFD9-3145-734A7341A7A1}"/>
          </ac:spMkLst>
        </pc:spChg>
      </pc:sldChg>
      <pc:sldChg chg="modSp">
        <pc:chgData name="VanDam, Noah E" userId="S::noah_vandam_uml.edu#ext#@asmestaff.onmicrosoft.com::c8defa5f-3a14-477a-9228-ec94b3a781bd" providerId="AD" clId="Web-{7EA372E3-5D31-F3F8-15AF-3116670559F1}" dt="2025-02-11T17:09:11.549" v="27" actId="20577"/>
        <pc:sldMkLst>
          <pc:docMk/>
          <pc:sldMk cId="4141564702" sldId="270"/>
        </pc:sldMkLst>
        <pc:spChg chg="mod">
          <ac:chgData name="VanDam, Noah E" userId="S::noah_vandam_uml.edu#ext#@asmestaff.onmicrosoft.com::c8defa5f-3a14-477a-9228-ec94b3a781bd" providerId="AD" clId="Web-{7EA372E3-5D31-F3F8-15AF-3116670559F1}" dt="2025-02-11T17:09:11.549" v="27" actId="20577"/>
          <ac:spMkLst>
            <pc:docMk/>
            <pc:sldMk cId="4141564702" sldId="270"/>
            <ac:spMk id="5" creationId="{F58D2C81-87B3-C9FD-06B1-915DC53AF51D}"/>
          </ac:spMkLst>
        </pc:spChg>
      </pc:sldChg>
      <pc:sldChg chg="modSp">
        <pc:chgData name="VanDam, Noah E" userId="S::noah_vandam_uml.edu#ext#@asmestaff.onmicrosoft.com::c8defa5f-3a14-477a-9228-ec94b3a781bd" providerId="AD" clId="Web-{7EA372E3-5D31-F3F8-15AF-3116670559F1}" dt="2025-02-11T17:09:14.127" v="30" actId="20577"/>
        <pc:sldMkLst>
          <pc:docMk/>
          <pc:sldMk cId="320661633" sldId="271"/>
        </pc:sldMkLst>
        <pc:spChg chg="mod">
          <ac:chgData name="VanDam, Noah E" userId="S::noah_vandam_uml.edu#ext#@asmestaff.onmicrosoft.com::c8defa5f-3a14-477a-9228-ec94b3a781bd" providerId="AD" clId="Web-{7EA372E3-5D31-F3F8-15AF-3116670559F1}" dt="2025-02-11T17:09:14.127" v="30" actId="20577"/>
          <ac:spMkLst>
            <pc:docMk/>
            <pc:sldMk cId="320661633" sldId="271"/>
            <ac:spMk id="5" creationId="{93DA837A-2124-5946-526E-855ABBD878AA}"/>
          </ac:spMkLst>
        </pc:spChg>
      </pc:sldChg>
    </pc:docChg>
  </pc:docChgLst>
  <pc:docChgLst>
    <pc:chgData name="VanDam, Noah E" userId="S::noah_vandam_uml.edu#ext#@asmestaff.onmicrosoft.com::c8defa5f-3a14-477a-9228-ec94b3a781bd" providerId="AD" clId="Web-{7D160691-1478-F98E-1637-099A975C1CD1}"/>
    <pc:docChg chg="modSld">
      <pc:chgData name="VanDam, Noah E" userId="S::noah_vandam_uml.edu#ext#@asmestaff.onmicrosoft.com::c8defa5f-3a14-477a-9228-ec94b3a781bd" providerId="AD" clId="Web-{7D160691-1478-F98E-1637-099A975C1CD1}" dt="2025-02-11T15:07:19.081" v="42" actId="1076"/>
      <pc:docMkLst>
        <pc:docMk/>
      </pc:docMkLst>
      <pc:sldChg chg="addSp modSp">
        <pc:chgData name="VanDam, Noah E" userId="S::noah_vandam_uml.edu#ext#@asmestaff.onmicrosoft.com::c8defa5f-3a14-477a-9228-ec94b3a781bd" providerId="AD" clId="Web-{7D160691-1478-F98E-1637-099A975C1CD1}" dt="2025-02-11T15:07:19.081" v="42" actId="1076"/>
        <pc:sldMkLst>
          <pc:docMk/>
          <pc:sldMk cId="506796776" sldId="256"/>
        </pc:sldMkLst>
        <pc:spChg chg="mod">
          <ac:chgData name="VanDam, Noah E" userId="S::noah_vandam_uml.edu#ext#@asmestaff.onmicrosoft.com::c8defa5f-3a14-477a-9228-ec94b3a781bd" providerId="AD" clId="Web-{7D160691-1478-F98E-1637-099A975C1CD1}" dt="2025-02-11T15:03:29.433" v="34" actId="20577"/>
          <ac:spMkLst>
            <pc:docMk/>
            <pc:sldMk cId="506796776" sldId="256"/>
            <ac:spMk id="4" creationId="{3A1F51C5-CBCF-DE19-A234-DD7C0F5E4D5E}"/>
          </ac:spMkLst>
        </pc:spChg>
        <pc:spChg chg="mod">
          <ac:chgData name="VanDam, Noah E" userId="S::noah_vandam_uml.edu#ext#@asmestaff.onmicrosoft.com::c8defa5f-3a14-477a-9228-ec94b3a781bd" providerId="AD" clId="Web-{7D160691-1478-F98E-1637-099A975C1CD1}" dt="2025-02-11T15:06:27.907" v="38" actId="20577"/>
          <ac:spMkLst>
            <pc:docMk/>
            <pc:sldMk cId="506796776" sldId="256"/>
            <ac:spMk id="5" creationId="{B6DCC3CB-D572-623C-4DF2-94362F8C31EF}"/>
          </ac:spMkLst>
        </pc:spChg>
        <pc:picChg chg="add mod">
          <ac:chgData name="VanDam, Noah E" userId="S::noah_vandam_uml.edu#ext#@asmestaff.onmicrosoft.com::c8defa5f-3a14-477a-9228-ec94b3a781bd" providerId="AD" clId="Web-{7D160691-1478-F98E-1637-099A975C1CD1}" dt="2025-02-11T15:07:19.081" v="42" actId="1076"/>
          <ac:picMkLst>
            <pc:docMk/>
            <pc:sldMk cId="506796776" sldId="256"/>
            <ac:picMk id="2" creationId="{AFBA516F-0354-7EBD-5A7F-CBCAA27B186A}"/>
          </ac:picMkLst>
        </pc:picChg>
      </pc:sldChg>
    </pc:docChg>
  </pc:docChgLst>
  <pc:docChgLst>
    <pc:chgData name="VanDam, Noah E" userId="fa2c7f43-0124-4d53-9a73-4ca5bb88f5ff" providerId="ADAL" clId="{FF9CD7D6-3E59-4027-9928-F3A28B862887}"/>
    <pc:docChg chg="modSld">
      <pc:chgData name="VanDam, Noah E" userId="fa2c7f43-0124-4d53-9a73-4ca5bb88f5ff" providerId="ADAL" clId="{FF9CD7D6-3E59-4027-9928-F3A28B862887}" dt="2025-02-11T15:09:34.338" v="1" actId="1076"/>
      <pc:docMkLst>
        <pc:docMk/>
      </pc:docMkLst>
      <pc:sldChg chg="modSp mod">
        <pc:chgData name="VanDam, Noah E" userId="fa2c7f43-0124-4d53-9a73-4ca5bb88f5ff" providerId="ADAL" clId="{FF9CD7D6-3E59-4027-9928-F3A28B862887}" dt="2025-02-11T15:09:34.338" v="1" actId="1076"/>
        <pc:sldMkLst>
          <pc:docMk/>
          <pc:sldMk cId="506796776" sldId="256"/>
        </pc:sldMkLst>
        <pc:picChg chg="mod">
          <ac:chgData name="VanDam, Noah E" userId="fa2c7f43-0124-4d53-9a73-4ca5bb88f5ff" providerId="ADAL" clId="{FF9CD7D6-3E59-4027-9928-F3A28B862887}" dt="2025-02-11T15:09:34.338" v="1" actId="1076"/>
          <ac:picMkLst>
            <pc:docMk/>
            <pc:sldMk cId="506796776" sldId="256"/>
            <ac:picMk id="2" creationId="{AFBA516F-0354-7EBD-5A7F-CBCAA27B186A}"/>
          </ac:picMkLst>
        </pc:picChg>
      </pc:sldChg>
    </pc:docChg>
  </pc:docChgLst>
  <pc:docChgLst>
    <pc:chgData name="Daniel Papert" userId="S::papertd@asme.org::c5930ce5-9ad3-46e4-ba1c-fba90323ecbf" providerId="AD" clId="Web-{0683FF8F-4895-C8AA-1920-43A670DA9195}"/>
    <pc:docChg chg="modSld">
      <pc:chgData name="Daniel Papert" userId="S::papertd@asme.org::c5930ce5-9ad3-46e4-ba1c-fba90323ecbf" providerId="AD" clId="Web-{0683FF8F-4895-C8AA-1920-43A670DA9195}" dt="2024-09-11T17:17:03.477" v="0" actId="20577"/>
      <pc:docMkLst>
        <pc:docMk/>
      </pc:docMkLst>
      <pc:sldChg chg="modSp">
        <pc:chgData name="Daniel Papert" userId="S::papertd@asme.org::c5930ce5-9ad3-46e4-ba1c-fba90323ecbf" providerId="AD" clId="Web-{0683FF8F-4895-C8AA-1920-43A670DA9195}" dt="2024-09-11T17:17:03.477" v="0" actId="20577"/>
        <pc:sldMkLst>
          <pc:docMk/>
          <pc:sldMk cId="506796776" sldId="256"/>
        </pc:sldMkLst>
      </pc:sldChg>
    </pc:docChg>
  </pc:docChgLst>
  <pc:docChgLst>
    <pc:chgData name="Daniel Papert" userId="S::papertd@asme.org::c5930ce5-9ad3-46e4-ba1c-fba90323ecbf" providerId="AD" clId="Web-{F0F18CEE-FDD3-9981-0F75-05E441D3E777}"/>
    <pc:docChg chg="modSld">
      <pc:chgData name="Daniel Papert" userId="S::papertd@asme.org::c5930ce5-9ad3-46e4-ba1c-fba90323ecbf" providerId="AD" clId="Web-{F0F18CEE-FDD3-9981-0F75-05E441D3E777}" dt="2024-11-21T20:09:18.843" v="8" actId="20577"/>
      <pc:docMkLst>
        <pc:docMk/>
      </pc:docMkLst>
      <pc:sldChg chg="modSp">
        <pc:chgData name="Daniel Papert" userId="S::papertd@asme.org::c5930ce5-9ad3-46e4-ba1c-fba90323ecbf" providerId="AD" clId="Web-{F0F18CEE-FDD3-9981-0F75-05E441D3E777}" dt="2024-11-21T20:09:18.843" v="8" actId="20577"/>
        <pc:sldMkLst>
          <pc:docMk/>
          <pc:sldMk cId="80732170" sldId="261"/>
        </pc:sldMkLst>
        <pc:spChg chg="mod">
          <ac:chgData name="Daniel Papert" userId="S::papertd@asme.org::c5930ce5-9ad3-46e4-ba1c-fba90323ecbf" providerId="AD" clId="Web-{F0F18CEE-FDD3-9981-0F75-05E441D3E777}" dt="2024-11-21T20:09:18.843" v="8" actId="20577"/>
          <ac:spMkLst>
            <pc:docMk/>
            <pc:sldMk cId="80732170" sldId="261"/>
            <ac:spMk id="3" creationId="{AC166BAF-8F46-95FB-59E6-EB27C4B7A65A}"/>
          </ac:spMkLst>
        </pc:spChg>
      </pc:sldChg>
    </pc:docChg>
  </pc:docChgLst>
  <pc:docChgLst>
    <pc:chgData name="William Oberkampf" userId="S::wloconsulting_gmail.com#ext#@asmestaff.onmicrosoft.com::d21e9c7a-78ae-4d34-a938-71cb5fa9c13f" providerId="AD" clId="Web-{46BFF517-5DBD-A741-1097-824E7F7DF9E6}"/>
    <pc:docChg chg="modSld">
      <pc:chgData name="William Oberkampf" userId="S::wloconsulting_gmail.com#ext#@asmestaff.onmicrosoft.com::d21e9c7a-78ae-4d34-a938-71cb5fa9c13f" providerId="AD" clId="Web-{46BFF517-5DBD-A741-1097-824E7F7DF9E6}" dt="2024-06-02T22:44:04.974" v="9" actId="14100"/>
      <pc:docMkLst>
        <pc:docMk/>
      </pc:docMkLst>
      <pc:sldChg chg="modSp">
        <pc:chgData name="William Oberkampf" userId="S::wloconsulting_gmail.com#ext#@asmestaff.onmicrosoft.com::d21e9c7a-78ae-4d34-a938-71cb5fa9c13f" providerId="AD" clId="Web-{46BFF517-5DBD-A741-1097-824E7F7DF9E6}" dt="2024-06-02T22:44:04.974" v="9" actId="14100"/>
        <pc:sldMkLst>
          <pc:docMk/>
          <pc:sldMk cId="80732170" sldId="261"/>
        </pc:sldMkLst>
      </pc:sldChg>
    </pc:docChg>
  </pc:docChgLst>
  <pc:docChgLst>
    <pc:chgData name="Daniel Papert" userId="S::papertd@asme.org::c5930ce5-9ad3-46e4-ba1c-fba90323ecbf" providerId="AD" clId="Web-{957EE3EC-666B-43CC-435C-DFF132E8F243}"/>
    <pc:docChg chg="modSld">
      <pc:chgData name="Daniel Papert" userId="S::papertd@asme.org::c5930ce5-9ad3-46e4-ba1c-fba90323ecbf" providerId="AD" clId="Web-{957EE3EC-666B-43CC-435C-DFF132E8F243}" dt="2024-10-08T15:39:03.138" v="19" actId="20577"/>
      <pc:docMkLst>
        <pc:docMk/>
      </pc:docMkLst>
      <pc:sldChg chg="modSp">
        <pc:chgData name="Daniel Papert" userId="S::papertd@asme.org::c5930ce5-9ad3-46e4-ba1c-fba90323ecbf" providerId="AD" clId="Web-{957EE3EC-666B-43CC-435C-DFF132E8F243}" dt="2024-10-08T15:39:03.138" v="19" actId="20577"/>
        <pc:sldMkLst>
          <pc:docMk/>
          <pc:sldMk cId="506796776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3F66E-2C49-784D-B163-DE0108BC3920}" type="datetimeFigureOut"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5B8D8-A526-FE41-9C73-74FF6BC427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86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F2C5-CD38-E94C-B689-83D798300338}" type="datetime1"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67-C260-624D-B035-2C71A5EFC3C9}" type="slidenum">
              <a:rPr lang="en-US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C7BAA2-FE96-52B9-B5C2-475FF2521384}"/>
              </a:ext>
            </a:extLst>
          </p:cNvPr>
          <p:cNvSpPr/>
          <p:nvPr userDrawn="1"/>
        </p:nvSpPr>
        <p:spPr>
          <a:xfrm>
            <a:off x="0" y="4584700"/>
            <a:ext cx="12192000" cy="2273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E336-59BE-C04F-A9DA-F1F6AE1DF317}" type="datetime1"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67-C260-624D-B035-2C71A5EFC3C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3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2B22-6563-1342-A01C-F01C137E438F}" type="datetime1"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67-C260-624D-B035-2C71A5EFC3C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7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18B3-80F3-B148-BCF7-A63830D0EF53}" type="datetime1"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67-C260-624D-B035-2C71A5EFC3C9}" type="slidenum">
              <a:rPr lang="en-US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7ACB08-0940-E4F0-500A-72E18A784D71}"/>
              </a:ext>
            </a:extLst>
          </p:cNvPr>
          <p:cNvCxnSpPr/>
          <p:nvPr userDrawn="1"/>
        </p:nvCxnSpPr>
        <p:spPr>
          <a:xfrm>
            <a:off x="838200" y="1030514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88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3605-D9DE-2648-94A0-FAA2585AB8CB}" type="datetime1"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67-C260-624D-B035-2C71A5EFC3C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5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B54F-CE47-AA42-B15A-E68D54DBAAA5}" type="datetime1"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67-C260-624D-B035-2C71A5EFC3C9}" type="slidenum">
              <a:rPr lang="en-US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5B2C874-160E-D9CC-5D50-7E722B1345A0}"/>
              </a:ext>
            </a:extLst>
          </p:cNvPr>
          <p:cNvCxnSpPr/>
          <p:nvPr userDrawn="1"/>
        </p:nvCxnSpPr>
        <p:spPr>
          <a:xfrm>
            <a:off x="838200" y="1030514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87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7F16-1BEC-B644-80CD-535FBD14FB72}" type="datetime1"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67-C260-624D-B035-2C71A5EFC3C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8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03C9-BD13-1342-AFCE-50FC6C72E145}" type="datetime1"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67-C260-624D-B035-2C71A5EFC3C9}" type="slidenum">
              <a:rPr lang="en-US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CB0CFD-84A0-F108-77CE-D7E460D4CBBC}"/>
              </a:ext>
            </a:extLst>
          </p:cNvPr>
          <p:cNvCxnSpPr/>
          <p:nvPr userDrawn="1"/>
        </p:nvCxnSpPr>
        <p:spPr>
          <a:xfrm>
            <a:off x="838200" y="1030514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80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426C-91E2-E344-BE77-719C864A13CB}" type="datetime1"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67-C260-624D-B035-2C71A5EFC3C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7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05250-A203-FD48-95A7-75323484C62F}" type="datetime1"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67-C260-624D-B035-2C71A5EFC3C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0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65B4-838A-8544-BF34-F7436B4ACB51}" type="datetime1"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67-C260-624D-B035-2C71A5EFC3C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3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91771"/>
            <a:ext cx="10515600" cy="4885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348C7-35FE-2441-A8CE-8B5AE35B2E0A}" type="datetime1"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A567-C260-624D-B035-2C71A5EFC3C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7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me.org/codes-standards/find-codes-standards/the-role-of-uncertainty-quantification-in-verification-and-validation-of-computational-solid-mechanics-models/2021/pdf" TargetMode="External"/><Relationship Id="rId2" Type="http://schemas.openxmlformats.org/officeDocument/2006/relationships/hyperlink" Target="https://www.asme.org/codes-standards/find-codes-standards/standard-for-verification-and-validation-in-computational-solid-mechanic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sme.org/codes-standards/find-codes-standards/verification-validation-and-uncertainty-quantification-terminology-in-computational-modeling-and-simulation/2022/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1F51C5-CBCF-DE19-A234-DD7C0F5E4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122363"/>
            <a:ext cx="10972800" cy="2387600"/>
          </a:xfrm>
        </p:spPr>
        <p:txBody>
          <a:bodyPr anchor="ctr"/>
          <a:lstStyle/>
          <a:p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</a:rPr>
              <a:t>Introduction to VVUQ | Part 1</a:t>
            </a:r>
            <a:br>
              <a:rPr lang="en-US" b="1"/>
            </a:br>
            <a:r>
              <a:rPr lang="en-US" b="1"/>
              <a:t>Simulation Credibility Assessment</a:t>
            </a:r>
            <a:endParaRPr lang="en-US" b="1">
              <a:ea typeface="Calibri Light"/>
              <a:cs typeface="Calibri Light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6DCC3CB-D572-623C-4DF2-94362F8C3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650" y="5174159"/>
            <a:ext cx="10426700" cy="127476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000" b="1">
                <a:solidFill>
                  <a:schemeClr val="tx2">
                    <a:lumMod val="75000"/>
                  </a:schemeClr>
                </a:solidFill>
              </a:rPr>
              <a:t>Task Group on VVUQ Concepts in Engineering Education</a:t>
            </a:r>
          </a:p>
          <a:p>
            <a:pPr algn="l"/>
            <a:r>
              <a:rPr lang="en-US" sz="2000">
                <a:solidFill>
                  <a:schemeClr val="tx2">
                    <a:lumMod val="75000"/>
                  </a:schemeClr>
                </a:solidFill>
              </a:rPr>
              <a:t>ASME Codes &amp; Standards | Committee on Verification, Validation, and Uncertainty Quantification</a:t>
            </a:r>
          </a:p>
          <a:p>
            <a:pPr algn="l"/>
            <a:r>
              <a:rPr lang="en-US" sz="1600">
                <a:solidFill>
                  <a:schemeClr val="tx2">
                    <a:lumMod val="75000"/>
                  </a:schemeClr>
                </a:solidFill>
              </a:rPr>
              <a:t>Contacts: Lydia Stanford (stanfordl@asme.org) | Daniel </a:t>
            </a:r>
            <a:r>
              <a:rPr lang="en-US" sz="1600" err="1">
                <a:solidFill>
                  <a:schemeClr val="tx2">
                    <a:lumMod val="75000"/>
                  </a:schemeClr>
                </a:solidFill>
              </a:rPr>
              <a:t>Papert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</a:rPr>
              <a:t> (papertd@asme.org​)</a:t>
            </a:r>
            <a:endParaRPr lang="en-US" sz="1600">
              <a:solidFill>
                <a:schemeClr val="tx2">
                  <a:lumMod val="75000"/>
                </a:schemeClr>
              </a:solidFill>
              <a:ea typeface="Calibri"/>
              <a:cs typeface="Calibri"/>
            </a:endParaRPr>
          </a:p>
          <a:p>
            <a:pPr algn="l"/>
            <a:r>
              <a:rPr lang="en-US" sz="1100">
                <a:solidFill>
                  <a:schemeClr val="tx2">
                    <a:lumMod val="75000"/>
                  </a:schemeClr>
                </a:solidFill>
              </a:rPr>
              <a:t>V. 1, February 11, 2025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10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© 2025 by ASME Task Group on VVUQ in Engineering Education is licensed under CC BY 4.0. To view a copy of this license, visit https://creativecommons.org/licenses/by/4.0/</a:t>
            </a:r>
            <a:endParaRPr lang="en-US" sz="1400">
              <a:solidFill>
                <a:schemeClr val="tx2">
                  <a:lumMod val="75000"/>
                </a:schemeClr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Picture 1" descr="A purple and white logo&#10;&#10;AI-generated content may be incorrect.">
            <a:extLst>
              <a:ext uri="{FF2B5EF4-FFF2-40B4-BE49-F238E27FC236}">
                <a16:creationId xmlns:a16="http://schemas.microsoft.com/office/drawing/2014/main" id="{AFBA516F-0354-7EBD-5A7F-CBCAA27B1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1551215" cy="62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9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4D5CB-5E30-61D6-82A4-0E878FB6E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16AD6-F335-B4BC-B601-B3F43B2AF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Why do we care?</a:t>
            </a:r>
          </a:p>
          <a:p>
            <a:r>
              <a:rPr lang="en-US"/>
              <a:t>Structure of a simulation model</a:t>
            </a:r>
          </a:p>
          <a:p>
            <a:r>
              <a:rPr lang="en-US"/>
              <a:t>How is a simulation model assessed?</a:t>
            </a:r>
          </a:p>
          <a:p>
            <a:r>
              <a:rPr lang="en-US"/>
              <a:t>How is simulation credibility assessed?</a:t>
            </a:r>
          </a:p>
          <a:p>
            <a:r>
              <a:rPr lang="en-US"/>
              <a:t>Context of use of the 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3DB8A-F020-1EB3-ACDE-A5FA2F88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67-C260-624D-B035-2C71A5EFC3C9}" type="slidenum">
              <a:rPr lang="en-US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0D702-7484-6B57-0F85-406EBDDBA8A2}"/>
              </a:ext>
            </a:extLst>
          </p:cNvPr>
          <p:cNvSpPr txBox="1"/>
          <p:nvPr/>
        </p:nvSpPr>
        <p:spPr>
          <a:xfrm>
            <a:off x="236913" y="6362070"/>
            <a:ext cx="1500732" cy="2616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100" dirty="0">
                <a:solidFill>
                  <a:schemeClr val="accent3"/>
                </a:solidFill>
              </a:rPr>
              <a:t>v. 1, February 11, 2025</a:t>
            </a:r>
          </a:p>
        </p:txBody>
      </p:sp>
    </p:spTree>
    <p:extLst>
      <p:ext uri="{BB962C8B-B14F-4D97-AF65-F5344CB8AC3E}">
        <p14:creationId xmlns:p14="http://schemas.microsoft.com/office/powerpoint/2010/main" val="390649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383A8-ED52-7DE2-F1C7-B4F6867F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we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3C15D-513A-2D13-FAB1-81CD211FF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“All models are wrong – some are useful.” – Prof. George E. P. Box</a:t>
            </a:r>
          </a:p>
          <a:p>
            <a:r>
              <a:rPr lang="en-US"/>
              <a:t>Why is this true?</a:t>
            </a:r>
          </a:p>
          <a:p>
            <a:pPr lvl="1"/>
            <a:r>
              <a:rPr lang="en-US"/>
              <a:t>All models rely on assumptions and approximations in the formulation of the model</a:t>
            </a:r>
          </a:p>
          <a:p>
            <a:pPr lvl="1"/>
            <a:r>
              <a:rPr lang="en-US"/>
              <a:t>All models require input data to describe the system of interest and its surroundings, which are approximate or possibly not measurable</a:t>
            </a:r>
          </a:p>
          <a:p>
            <a:pPr lvl="1"/>
            <a:r>
              <a:rPr lang="en-US"/>
              <a:t>All models require numerical solution, which results in numerical errors</a:t>
            </a:r>
          </a:p>
          <a:p>
            <a:r>
              <a:rPr lang="en-US"/>
              <a:t>Infamous system failures due to erroneous modeling: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3E29C-CFD7-0B13-3153-3339C3869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67-C260-624D-B035-2C71A5EFC3C9}" type="slidenum">
              <a:rPr lang="en-US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AEBE47-395A-21EF-EB21-BE7B02890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930207"/>
            <a:ext cx="3886200" cy="23803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6C4EDD-D219-6757-317E-741EE12A3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0" y="3930207"/>
            <a:ext cx="4279900" cy="24261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7FFBAD-0303-1B07-34B6-011EC7A5B903}"/>
              </a:ext>
            </a:extLst>
          </p:cNvPr>
          <p:cNvSpPr txBox="1"/>
          <p:nvPr/>
        </p:nvSpPr>
        <p:spPr>
          <a:xfrm>
            <a:off x="2046636" y="6369668"/>
            <a:ext cx="3209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/>
              <a:t>Space Shuttle Columbia Disaster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092D9B-3163-B888-C917-D66FB216BABE}"/>
              </a:ext>
            </a:extLst>
          </p:cNvPr>
          <p:cNvSpPr txBox="1"/>
          <p:nvPr/>
        </p:nvSpPr>
        <p:spPr>
          <a:xfrm>
            <a:off x="7196486" y="6369668"/>
            <a:ext cx="3209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/>
              <a:t>Fukushima Nuclear Disaster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D8957-9172-8C67-152D-1E9A28F2BD06}"/>
              </a:ext>
            </a:extLst>
          </p:cNvPr>
          <p:cNvSpPr txBox="1"/>
          <p:nvPr/>
        </p:nvSpPr>
        <p:spPr>
          <a:xfrm>
            <a:off x="236913" y="6362070"/>
            <a:ext cx="1500732" cy="2616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100" dirty="0">
                <a:solidFill>
                  <a:schemeClr val="accent3"/>
                </a:solidFill>
              </a:rPr>
              <a:t>v. 1, February 11,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86D2B-B116-6434-387C-ADDC0800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a simulation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52EF3-0690-E5ED-70C3-D0CD002E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67-C260-624D-B035-2C71A5EFC3C9}" type="slidenum">
              <a:rPr lang="en-US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0AECA3A-245D-6A85-B00D-E7ACAD139FED}"/>
                  </a:ext>
                </a:extLst>
              </p:cNvPr>
              <p:cNvSpPr/>
              <p:nvPr/>
            </p:nvSpPr>
            <p:spPr>
              <a:xfrm>
                <a:off x="2132692" y="3347182"/>
                <a:ext cx="1885445" cy="551225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Model Input Data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sz="1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  <m:r>
                      <a:rPr kumimoji="0" lang="en-US" sz="1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=1,2,…,</m:t>
                    </m:r>
                    <m:r>
                      <a:rPr kumimoji="0" lang="en-US" sz="1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</m:oMath>
                </a14:m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0AECA3A-245D-6A85-B00D-E7ACAD139F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692" y="3347182"/>
                <a:ext cx="1885445" cy="5512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614F2B8-D667-B68E-5ED9-DB16D4C55CAB}"/>
                  </a:ext>
                </a:extLst>
              </p:cNvPr>
              <p:cNvSpPr/>
              <p:nvPr/>
            </p:nvSpPr>
            <p:spPr>
              <a:xfrm>
                <a:off x="7740619" y="3347182"/>
                <a:ext cx="1885445" cy="551225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Model Output Data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sz="1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  <m:r>
                      <a:rPr kumimoji="0" lang="en-US" sz="1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=1,2,…,</m:t>
                    </m:r>
                    <m:r>
                      <a:rPr kumimoji="0" lang="en-US" sz="1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𝑀</m:t>
                    </m:r>
                  </m:oMath>
                </a14:m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614F2B8-D667-B68E-5ED9-DB16D4C55C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619" y="3347182"/>
                <a:ext cx="1885445" cy="551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81B32AA0-3747-1C8E-FEBD-3BD781479CC8}"/>
                  </a:ext>
                </a:extLst>
              </p:cNvPr>
              <p:cNvSpPr/>
              <p:nvPr/>
            </p:nvSpPr>
            <p:spPr>
              <a:xfrm>
                <a:off x="4939754" y="3347182"/>
                <a:ext cx="1885445" cy="551225"/>
              </a:xfrm>
              <a:prstGeom prst="roundRect">
                <a:avLst>
                  <a:gd name="adj" fmla="val 25634"/>
                </a:avLst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Mathematical Model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81B32AA0-3747-1C8E-FEBD-3BD781479C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754" y="3347182"/>
                <a:ext cx="1885445" cy="551225"/>
              </a:xfrm>
              <a:prstGeom prst="roundRect">
                <a:avLst>
                  <a:gd name="adj" fmla="val 25634"/>
                </a:avLst>
              </a:prstGeom>
              <a:blipFill>
                <a:blip r:embed="rId4"/>
                <a:stretch>
                  <a:fillRect b="-2222"/>
                </a:stretch>
              </a:blip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5872AAC-9C44-F450-AADD-C77BFD782B9D}"/>
              </a:ext>
            </a:extLst>
          </p:cNvPr>
          <p:cNvCxnSpPr>
            <a:stCxn id="19" idx="3"/>
            <a:endCxn id="21" idx="1"/>
          </p:cNvCxnSpPr>
          <p:nvPr/>
        </p:nvCxnSpPr>
        <p:spPr>
          <a:xfrm>
            <a:off x="4018137" y="3622795"/>
            <a:ext cx="921617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 w="med" len="lg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CF3C82F-D0CD-C210-DB40-C008746E85BB}"/>
              </a:ext>
            </a:extLst>
          </p:cNvPr>
          <p:cNvCxnSpPr>
            <a:cxnSpLocks/>
            <a:stCxn id="21" idx="3"/>
            <a:endCxn id="20" idx="1"/>
          </p:cNvCxnSpPr>
          <p:nvPr/>
        </p:nvCxnSpPr>
        <p:spPr>
          <a:xfrm>
            <a:off x="6825199" y="3622795"/>
            <a:ext cx="915420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 w="med" len="lg"/>
          </a:ln>
          <a:effectLst/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81A5F-2813-36AD-B698-56C486833C32}"/>
              </a:ext>
            </a:extLst>
          </p:cNvPr>
          <p:cNvSpPr/>
          <p:nvPr/>
        </p:nvSpPr>
        <p:spPr>
          <a:xfrm>
            <a:off x="2131940" y="4150874"/>
            <a:ext cx="2138777" cy="166199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Examples of model input data: </a:t>
            </a:r>
          </a:p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mass</a:t>
            </a:r>
          </a:p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geometry</a:t>
            </a:r>
          </a:p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Thermal conductivity</a:t>
            </a:r>
          </a:p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Young’s modulus</a:t>
            </a:r>
          </a:p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initial conditions</a:t>
            </a:r>
          </a:p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External loading</a:t>
            </a:r>
          </a:p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Magnetic field intensity</a:t>
            </a:r>
          </a:p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Acoustic environment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3CC96F-ED7A-3B72-D90B-848FD62D80E5}"/>
              </a:ext>
            </a:extLst>
          </p:cNvPr>
          <p:cNvSpPr/>
          <p:nvPr/>
        </p:nvSpPr>
        <p:spPr>
          <a:xfrm>
            <a:off x="4939754" y="4150874"/>
            <a:ext cx="2398965" cy="92333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Examples of mathematical models: </a:t>
            </a:r>
          </a:p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Nonlinear algebraic equation</a:t>
            </a:r>
          </a:p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Ordinary differential equation</a:t>
            </a:r>
          </a:p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Partial differential equation</a:t>
            </a:r>
          </a:p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Integral equation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010B0C-37A2-E5DC-A674-4046B1AE0A0F}"/>
              </a:ext>
            </a:extLst>
          </p:cNvPr>
          <p:cNvSpPr/>
          <p:nvPr/>
        </p:nvSpPr>
        <p:spPr>
          <a:xfrm>
            <a:off x="7740619" y="4150874"/>
            <a:ext cx="2398965" cy="166199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Examples of model output data: </a:t>
            </a:r>
          </a:p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thermal response</a:t>
            </a:r>
          </a:p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deflection</a:t>
            </a:r>
          </a:p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stress and strain</a:t>
            </a:r>
          </a:p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Vibrational modes of a structure</a:t>
            </a:r>
          </a:p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Fluid lift and drag</a:t>
            </a:r>
          </a:p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Electrical current</a:t>
            </a:r>
          </a:p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Magnetic field strength</a:t>
            </a:r>
          </a:p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Acoustic response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0D9E2A1-C8E8-7D04-80F4-0BE0DA5D59D1}"/>
                  </a:ext>
                </a:extLst>
              </p:cNvPr>
              <p:cNvSpPr txBox="1"/>
              <p:nvPr/>
            </p:nvSpPr>
            <p:spPr>
              <a:xfrm>
                <a:off x="4290486" y="3463662"/>
                <a:ext cx="256099" cy="276999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0D9E2A1-C8E8-7D04-80F4-0BE0DA5D5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486" y="3463662"/>
                <a:ext cx="256099" cy="276999"/>
              </a:xfrm>
              <a:prstGeom prst="rect">
                <a:avLst/>
              </a:prstGeom>
              <a:blipFill>
                <a:blip r:embed="rId5"/>
                <a:stretch>
                  <a:fillRect l="-9091" r="-4545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D486DBB-B781-1C63-B47A-FB2F504517DE}"/>
                  </a:ext>
                </a:extLst>
              </p:cNvPr>
              <p:cNvSpPr txBox="1"/>
              <p:nvPr/>
            </p:nvSpPr>
            <p:spPr>
              <a:xfrm>
                <a:off x="7099589" y="3463662"/>
                <a:ext cx="256099" cy="299313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D486DBB-B781-1C63-B47A-FB2F50451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589" y="3463662"/>
                <a:ext cx="256099" cy="299313"/>
              </a:xfrm>
              <a:prstGeom prst="rect">
                <a:avLst/>
              </a:prstGeom>
              <a:blipFill>
                <a:blip r:embed="rId6"/>
                <a:stretch>
                  <a:fillRect l="-23810" r="-14286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168DCC65-2A69-AB0F-7DC3-7B96A4A02875}"/>
              </a:ext>
            </a:extLst>
          </p:cNvPr>
          <p:cNvSpPr/>
          <p:nvPr/>
        </p:nvSpPr>
        <p:spPr>
          <a:xfrm>
            <a:off x="2074221" y="1865347"/>
            <a:ext cx="2002388" cy="115974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Conceptual modeling assumptions and approximations in the formulation of the </a:t>
            </a:r>
            <a:r>
              <a:rPr kumimoji="0" lang="en-US" sz="12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 input data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601E53D-73A9-F2D8-EC28-787C8C92F402}"/>
              </a:ext>
            </a:extLst>
          </p:cNvPr>
          <p:cNvCxnSpPr>
            <a:cxnSpLocks/>
            <a:stCxn id="29" idx="4"/>
            <a:endCxn id="19" idx="0"/>
          </p:cNvCxnSpPr>
          <p:nvPr/>
        </p:nvCxnSpPr>
        <p:spPr>
          <a:xfrm>
            <a:off x="3075415" y="3025094"/>
            <a:ext cx="0" cy="32208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 w="med" len="lg"/>
          </a:ln>
          <a:effectLst/>
        </p:spPr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4A28DCCA-366D-E7A9-C3CE-004945D4E1AA}"/>
              </a:ext>
            </a:extLst>
          </p:cNvPr>
          <p:cNvSpPr/>
          <p:nvPr/>
        </p:nvSpPr>
        <p:spPr>
          <a:xfrm>
            <a:off x="4881282" y="1865347"/>
            <a:ext cx="2002388" cy="1159747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Conceptual modeling assumptions and approximations in the formulation of the </a:t>
            </a:r>
            <a:r>
              <a:rPr kumimoji="0" lang="en-US" sz="12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mathematical model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29A7064-67FD-0BB3-4B8C-CE0045C0D3C8}"/>
              </a:ext>
            </a:extLst>
          </p:cNvPr>
          <p:cNvCxnSpPr>
            <a:cxnSpLocks/>
            <a:stCxn id="31" idx="4"/>
            <a:endCxn id="21" idx="0"/>
          </p:cNvCxnSpPr>
          <p:nvPr/>
        </p:nvCxnSpPr>
        <p:spPr>
          <a:xfrm>
            <a:off x="5882476" y="3025094"/>
            <a:ext cx="1" cy="32208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 w="med" len="lg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E363269-9223-D328-EBD6-78CE9D97715D}"/>
              </a:ext>
            </a:extLst>
          </p:cNvPr>
          <p:cNvSpPr txBox="1"/>
          <p:nvPr/>
        </p:nvSpPr>
        <p:spPr>
          <a:xfrm>
            <a:off x="236913" y="6362070"/>
            <a:ext cx="1500732" cy="2616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100" dirty="0">
                <a:solidFill>
                  <a:schemeClr val="accent3"/>
                </a:solidFill>
              </a:rPr>
              <a:t>v. 1, February 11,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43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86D2B-B116-6434-387C-ADDC0800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is a simulation model assessed?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69675-17CC-7F62-DB65-C5AD236EA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Ins="0"/>
          <a:lstStyle/>
          <a:p>
            <a:r>
              <a:rPr lang="en-US"/>
              <a:t>Simulation models are used to produce </a:t>
            </a:r>
            <a:r>
              <a:rPr lang="en-US" b="1"/>
              <a:t>information</a:t>
            </a:r>
            <a:r>
              <a:rPr lang="en-US"/>
              <a:t> about the system of interest and its response.</a:t>
            </a:r>
          </a:p>
          <a:p>
            <a:pPr lvl="1"/>
            <a:endParaRPr lang="en-US"/>
          </a:p>
          <a:p>
            <a:r>
              <a:rPr lang="en-US"/>
              <a:t>Examples how this information can be used:</a:t>
            </a:r>
          </a:p>
          <a:p>
            <a:pPr lvl="1"/>
            <a:r>
              <a:rPr lang="en-US"/>
              <a:t>Design of new systems or modification of existing systems</a:t>
            </a:r>
          </a:p>
          <a:p>
            <a:pPr lvl="1"/>
            <a:r>
              <a:rPr lang="en-US"/>
              <a:t>Optimization of system design to increase performance, reliability, and safety</a:t>
            </a:r>
          </a:p>
          <a:p>
            <a:pPr lvl="1"/>
            <a:r>
              <a:rPr lang="en-US"/>
              <a:t>Reduce development time and physical testing of the final system</a:t>
            </a:r>
          </a:p>
          <a:p>
            <a:pPr lvl="1"/>
            <a:r>
              <a:rPr lang="en-US"/>
              <a:t>Assess system safety in untestable accident environments</a:t>
            </a:r>
          </a:p>
          <a:p>
            <a:pPr lvl="1"/>
            <a:endParaRPr lang="en-US"/>
          </a:p>
          <a:p>
            <a:r>
              <a:rPr lang="en-US"/>
              <a:t>Simulation models are assessed for:</a:t>
            </a:r>
          </a:p>
          <a:p>
            <a:pPr lvl="1"/>
            <a:r>
              <a:rPr lang="en-US"/>
              <a:t>Accuracy and uncertainty in the simulation result</a:t>
            </a:r>
          </a:p>
          <a:p>
            <a:pPr lvl="1"/>
            <a:r>
              <a:rPr lang="en-US"/>
              <a:t>Credibility and applicability of the simulation result to the issue at hand</a:t>
            </a:r>
          </a:p>
          <a:p>
            <a:pPr lvl="1"/>
            <a:r>
              <a:rPr lang="en-US"/>
              <a:t>Time and cost to develop a simulation model vs physical testing of the system</a:t>
            </a:r>
          </a:p>
          <a:p>
            <a:pPr lvl="1"/>
            <a:r>
              <a:rPr lang="en-US"/>
              <a:t>Are the approximations and assumptions in construction of the model consistent with the </a:t>
            </a:r>
            <a:br>
              <a:rPr lang="en-US"/>
            </a:br>
            <a:r>
              <a:rPr lang="en-US" b="1"/>
              <a:t>context of use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of the model?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52EF3-0690-E5ED-70C3-D0CD002E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67-C260-624D-B035-2C71A5EFC3C9}" type="slidenum">
              <a:rPr lang="en-US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EF92E3-266F-AFD9-3145-734A7341A7A1}"/>
              </a:ext>
            </a:extLst>
          </p:cNvPr>
          <p:cNvSpPr txBox="1"/>
          <p:nvPr/>
        </p:nvSpPr>
        <p:spPr>
          <a:xfrm>
            <a:off x="236913" y="6362070"/>
            <a:ext cx="1500732" cy="2616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100" dirty="0">
                <a:solidFill>
                  <a:schemeClr val="accent3"/>
                </a:solidFill>
              </a:rPr>
              <a:t>v. 1, February 11,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22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86D2B-B116-6434-387C-ADDC0800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is simulation credibility assessed?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69675-17CC-7F62-DB65-C5AD236EA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Numerical accuracy is assessed by simulation verification:</a:t>
            </a:r>
          </a:p>
          <a:p>
            <a:pPr lvl="1"/>
            <a:r>
              <a:rPr lang="en-US" b="1"/>
              <a:t>Simulation verification:</a:t>
            </a:r>
            <a:r>
              <a:rPr lang="en-US"/>
              <a:t> assessment of the accuracy of the numerical solution relative to the exact solution of the mathematical model</a:t>
            </a:r>
          </a:p>
          <a:p>
            <a:r>
              <a:rPr lang="en-US"/>
              <a:t>Physics-based accuracy is assessed by model validation:</a:t>
            </a:r>
          </a:p>
          <a:p>
            <a:pPr lvl="1"/>
            <a:r>
              <a:rPr lang="en-US" b="1"/>
              <a:t>Model validation:</a:t>
            </a:r>
            <a:r>
              <a:rPr lang="en-US"/>
              <a:t> assessment of the accuracy of the simulation result relative to experimental measurements of the system responses</a:t>
            </a:r>
          </a:p>
          <a:p>
            <a:r>
              <a:rPr lang="en-US"/>
              <a:t>Uncertainty in the simulation result is assessed by uncertainty quantification:</a:t>
            </a:r>
          </a:p>
          <a:p>
            <a:pPr lvl="1"/>
            <a:r>
              <a:rPr lang="en-US" b="1"/>
              <a:t>Uncertainty quantification:</a:t>
            </a:r>
            <a:r>
              <a:rPr lang="en-US"/>
              <a:t> estimation of the total uncertainty in the simulation result due to all sources of error and uncertainty</a:t>
            </a:r>
          </a:p>
          <a:p>
            <a:r>
              <a:rPr lang="en-US"/>
              <a:t>These assessments are collectively referred to as </a:t>
            </a:r>
            <a:r>
              <a:rPr lang="en-US" b="1"/>
              <a:t>VVUQ</a:t>
            </a:r>
          </a:p>
          <a:p>
            <a:endParaRPr lang="en-US"/>
          </a:p>
          <a:p>
            <a:r>
              <a:rPr lang="en-US"/>
              <a:t>Note: These concepts of verification and validation are </a:t>
            </a:r>
            <a:r>
              <a:rPr lang="en-US" i="1"/>
              <a:t>distinctly different</a:t>
            </a:r>
            <a:r>
              <a:rPr lang="en-US"/>
              <a:t> from the systems engineering concepts of V&amp;V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52EF3-0690-E5ED-70C3-D0CD002E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67-C260-624D-B035-2C71A5EFC3C9}" type="slidenum">
              <a:rPr lang="en-US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8D2C81-87B3-C9FD-06B1-915DC53AF51D}"/>
              </a:ext>
            </a:extLst>
          </p:cNvPr>
          <p:cNvSpPr txBox="1"/>
          <p:nvPr/>
        </p:nvSpPr>
        <p:spPr>
          <a:xfrm>
            <a:off x="236913" y="6362070"/>
            <a:ext cx="1500732" cy="2616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100" dirty="0">
                <a:solidFill>
                  <a:schemeClr val="accent3"/>
                </a:solidFill>
              </a:rPr>
              <a:t>v. 1, February 11,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64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5ECE2-6A2A-F8A1-B2FC-96722A2CD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 of use of the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F8652-6843-76EA-1CBF-EB92C1C54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Context of use:</a:t>
            </a:r>
            <a:r>
              <a:rPr lang="en-US"/>
              <a:t> the relationship between the applicability and accuracy of the model relative to the requirements for the intended use of the model</a:t>
            </a:r>
          </a:p>
          <a:p>
            <a:endParaRPr lang="en-US"/>
          </a:p>
          <a:p>
            <a:r>
              <a:rPr lang="en-US"/>
              <a:t>Examples of issues related to the context of use:</a:t>
            </a:r>
          </a:p>
          <a:p>
            <a:pPr lvl="1"/>
            <a:r>
              <a:rPr lang="en-US"/>
              <a:t>Are the assumptions and approximations of the formulation of the model consistent with the intended use of the model?</a:t>
            </a:r>
          </a:p>
          <a:p>
            <a:pPr lvl="1"/>
            <a:r>
              <a:rPr lang="en-US"/>
              <a:t>Is the accuracy and uncertainty of the simulation result sufficient for the needs of the intended use of the model?</a:t>
            </a:r>
          </a:p>
          <a:p>
            <a:pPr lvl="1"/>
            <a:r>
              <a:rPr lang="en-US"/>
              <a:t>Are the VVUQ assessment activities sufficient to insure credibility for the intended use of the model?</a:t>
            </a:r>
          </a:p>
          <a:p>
            <a:pPr lvl="1"/>
            <a:r>
              <a:rPr lang="en-US"/>
              <a:t>Are the conditions of model validation sufficiently relevant to the actual conditions of the system of interest?</a:t>
            </a:r>
          </a:p>
          <a:p>
            <a:pPr lvl="1"/>
            <a:r>
              <a:rPr lang="en-US"/>
              <a:t>What are the consequences and risks involved if the simulation result is inaccurate?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A57FC-29F7-6A3A-819F-983FAA7F0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67-C260-624D-B035-2C71A5EFC3C9}" type="slidenum">
              <a:rPr lang="en-US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DA837A-2124-5946-526E-855ABBD878AA}"/>
              </a:ext>
            </a:extLst>
          </p:cNvPr>
          <p:cNvSpPr txBox="1"/>
          <p:nvPr/>
        </p:nvSpPr>
        <p:spPr>
          <a:xfrm>
            <a:off x="236913" y="6362070"/>
            <a:ext cx="1500732" cy="2616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100" dirty="0">
                <a:solidFill>
                  <a:schemeClr val="accent3"/>
                </a:solidFill>
              </a:rPr>
              <a:t>v. 1, February 11, 2025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99BEA-F8F2-B870-3D0E-D57DF0CC6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66BAF-8F46-95FB-59E6-EB27C4B7A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0392"/>
            <a:ext cx="10528737" cy="53318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/>
              <a:t>AIAA (2021), "Recommended Practice: Code Verification in Computational Fluid Dynamics." American Institute of Aeronautics and Astronautics, AIAA R-141-2021, Reston, VA.</a:t>
            </a:r>
          </a:p>
          <a:p>
            <a:r>
              <a:rPr lang="en-US" sz="1600"/>
              <a:t>ASME (2019), "Standard for Verification and Validation in Computational Solid Mechanics." American Society of Mechanical Engineers, </a:t>
            </a:r>
            <a:r>
              <a:rPr lang="en-US" sz="1600">
                <a:hlinkClick r:id="rId2"/>
              </a:rPr>
              <a:t>ASME Standard V&amp;V 10-2019</a:t>
            </a:r>
            <a:r>
              <a:rPr lang="en-US" sz="1600"/>
              <a:t>, New York, NY.</a:t>
            </a:r>
            <a:endParaRPr lang="en-US" sz="1600">
              <a:ea typeface="Calibri"/>
              <a:cs typeface="Calibri"/>
            </a:endParaRPr>
          </a:p>
          <a:p>
            <a:r>
              <a:rPr lang="en-US" sz="1600"/>
              <a:t>ASME (2021), "The Role of Uncertainty Quantification in Verification and Validation of Computational Solid Mechanics Models," American Society of Mechanical Engineers, </a:t>
            </a:r>
            <a:r>
              <a:rPr lang="en-US" sz="1600">
                <a:hlinkClick r:id="rId3"/>
              </a:rPr>
              <a:t>ASME VVUQ 10.2-2021</a:t>
            </a:r>
            <a:r>
              <a:rPr lang="en-US" sz="1600"/>
              <a:t>.</a:t>
            </a:r>
            <a:endParaRPr lang="en-US" sz="1600">
              <a:ea typeface="Calibri"/>
              <a:cs typeface="Calibri"/>
            </a:endParaRPr>
          </a:p>
          <a:p>
            <a:r>
              <a:rPr lang="en-US" sz="1600"/>
              <a:t>ASME (2022), "Verification, Validation, and Uncertainty Quantification Terminology in Computational Modeling and Simulation," American Society of Mechanical Engineers, </a:t>
            </a:r>
            <a:r>
              <a:rPr lang="en-US" sz="1600">
                <a:hlinkClick r:id="rId4"/>
              </a:rPr>
              <a:t>ASME VVUQ 1-2022</a:t>
            </a:r>
            <a:r>
              <a:rPr lang="en-US" sz="1600">
                <a:ea typeface="+mn-lt"/>
                <a:cs typeface="+mn-lt"/>
              </a:rPr>
              <a:t>.</a:t>
            </a:r>
            <a:endParaRPr lang="en-US" sz="1600">
              <a:ea typeface="Calibri"/>
              <a:cs typeface="Calibri"/>
            </a:endParaRPr>
          </a:p>
          <a:p>
            <a:r>
              <a:rPr lang="en-US" sz="1600" err="1"/>
              <a:t>McClarren</a:t>
            </a:r>
            <a:r>
              <a:rPr lang="en-US" sz="1600"/>
              <a:t>, R. G. (2018), </a:t>
            </a:r>
            <a:r>
              <a:rPr lang="en-US" sz="1600" u="sng"/>
              <a:t>Uncertainty Quantification and Predictive Computational Science</a:t>
            </a:r>
            <a:r>
              <a:rPr lang="en-US" sz="1600"/>
              <a:t>, Springer, Cham, Switzerland.</a:t>
            </a:r>
            <a:endParaRPr lang="en-US" sz="1600">
              <a:ea typeface="Calibri"/>
              <a:cs typeface="Calibri"/>
            </a:endParaRPr>
          </a:p>
          <a:p>
            <a:r>
              <a:rPr lang="en-US" sz="1600" err="1">
                <a:ea typeface="+mn-lt"/>
                <a:cs typeface="+mn-lt"/>
              </a:rPr>
              <a:t>NaRC</a:t>
            </a:r>
            <a:r>
              <a:rPr lang="en-US" sz="1600">
                <a:ea typeface="+mn-lt"/>
                <a:cs typeface="+mn-lt"/>
              </a:rPr>
              <a:t> (2012), "Assessing the Reliability of Complex Models: Mathematical and Statistical Foundations of Verification, Validation, and Uncertainty Quantification." National Research Council of the National Academies, ISBN-13: 978-0-309-25634-6, Washington, DC.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r>
              <a:rPr lang="en-US" sz="1600"/>
              <a:t>NASA (2016), "Standard for Models and Simulations." National Aeronautics and Space Administration, NASA-STD-7009A, Washington, DC.</a:t>
            </a:r>
            <a:endParaRPr lang="en-US" sz="1600">
              <a:ea typeface="Calibri"/>
              <a:cs typeface="Calibri"/>
            </a:endParaRPr>
          </a:p>
          <a:p>
            <a:r>
              <a:rPr lang="en-US" sz="1600"/>
              <a:t>Oberkampf, W. L. and C. J. Roy (2010), </a:t>
            </a:r>
            <a:r>
              <a:rPr lang="en-US" sz="1600" u="sng"/>
              <a:t>Verification and Validation in Scientific Computing</a:t>
            </a:r>
            <a:r>
              <a:rPr lang="en-US" sz="1600"/>
              <a:t>, Cambridge University Press, UK.</a:t>
            </a:r>
            <a:endParaRPr lang="en-US" sz="1600">
              <a:ea typeface="Calibri"/>
              <a:cs typeface="Calibri"/>
            </a:endParaRPr>
          </a:p>
          <a:p>
            <a:r>
              <a:rPr lang="en-US" sz="1600"/>
              <a:t>Roache, P. J. (2009), </a:t>
            </a:r>
            <a:r>
              <a:rPr lang="en-US" sz="1600" u="sng"/>
              <a:t>Fundamentals of Verification and Validation</a:t>
            </a:r>
            <a:r>
              <a:rPr lang="en-US" sz="1600"/>
              <a:t>, Hermosa Publishers, Socorro, New Mexico.</a:t>
            </a:r>
            <a:endParaRPr lang="en-US" sz="1600">
              <a:ea typeface="Calibri"/>
              <a:cs typeface="Calibri"/>
            </a:endParaRPr>
          </a:p>
          <a:p>
            <a:r>
              <a:rPr lang="en-US" sz="1600"/>
              <a:t>TMS (2019), </a:t>
            </a:r>
            <a:r>
              <a:rPr lang="en-US" sz="1600" u="sng"/>
              <a:t>Verification &amp; Validation of Computational Models Associated with the Mechanics of Materials</a:t>
            </a:r>
            <a:r>
              <a:rPr lang="en-US" sz="1600"/>
              <a:t>, The Minerals, Metals &amp; Materials Society, ISBN 978-0-578-45369-9, Pittsburgh, PA.</a:t>
            </a:r>
            <a:endParaRPr lang="en-US" sz="160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8221C-4889-23A5-7FED-2D2E1FCD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8B3A567-C260-624D-B035-2C71A5EFC3C9}" type="slidenum">
              <a:rPr lang="en-US"/>
              <a:pPr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C47CB6-8D0B-C7E1-90C3-98B537FADB73}"/>
              </a:ext>
            </a:extLst>
          </p:cNvPr>
          <p:cNvSpPr txBox="1"/>
          <p:nvPr/>
        </p:nvSpPr>
        <p:spPr>
          <a:xfrm>
            <a:off x="236913" y="6362070"/>
            <a:ext cx="1500732" cy="2616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100" dirty="0">
                <a:solidFill>
                  <a:schemeClr val="accent3"/>
                </a:solidFill>
              </a:rPr>
              <a:t>v. 1, February 11,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2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15608a4-b131-4d1b-871d-3d0bbdb4be65" xsi:nil="true"/>
    <lcf76f155ced4ddcb4097134ff3c332f xmlns="b8262d6a-fe97-4289-887e-ed94b32bf19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27569EB883484C8F8DE1DD4FF9CFD0" ma:contentTypeVersion="12" ma:contentTypeDescription="Create a new document." ma:contentTypeScope="" ma:versionID="12381ddb9d0d51f3b9ba366856e001dd">
  <xsd:schema xmlns:xsd="http://www.w3.org/2001/XMLSchema" xmlns:xs="http://www.w3.org/2001/XMLSchema" xmlns:p="http://schemas.microsoft.com/office/2006/metadata/properties" xmlns:ns2="b8262d6a-fe97-4289-887e-ed94b32bf198" xmlns:ns3="615608a4-b131-4d1b-871d-3d0bbdb4be65" targetNamespace="http://schemas.microsoft.com/office/2006/metadata/properties" ma:root="true" ma:fieldsID="a0bcc06508018d01fdc2ccf6b01c9a2e" ns2:_="" ns3:_="">
    <xsd:import namespace="b8262d6a-fe97-4289-887e-ed94b32bf198"/>
    <xsd:import namespace="615608a4-b131-4d1b-871d-3d0bbdb4be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262d6a-fe97-4289-887e-ed94b32bf1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f1287a5-1bef-4e99-ba2b-767c7ce7c3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5608a4-b131-4d1b-871d-3d0bbdb4be6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62e8a3cd-83d2-4c9d-b9aa-df4b75a91354}" ma:internalName="TaxCatchAll" ma:showField="CatchAllData" ma:web="615608a4-b131-4d1b-871d-3d0bbdb4be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3EA42E-8E10-45AF-AFDB-819BB311E404}">
  <ds:schemaRefs>
    <ds:schemaRef ds:uri="615608a4-b131-4d1b-871d-3d0bbdb4be65"/>
    <ds:schemaRef ds:uri="b8262d6a-fe97-4289-887e-ed94b32bf19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4FC29B9-4A3B-4B5B-8F36-9118DC6CB9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844A42-2E6E-4100-99B3-D02F93498E7B}">
  <ds:schemaRefs>
    <ds:schemaRef ds:uri="615608a4-b131-4d1b-871d-3d0bbdb4be65"/>
    <ds:schemaRef ds:uri="b8262d6a-fe97-4289-887e-ed94b32bf19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{CA7ABDA9-19D4-8143-8536-1BFF3FB9A118}tf10001120</Template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Introduction to VVUQ | Part 1 Simulation Credibility Assessment</vt:lpstr>
      <vt:lpstr>Outline</vt:lpstr>
      <vt:lpstr>Why do we care?</vt:lpstr>
      <vt:lpstr>Structure of a simulation model</vt:lpstr>
      <vt:lpstr>How is a simulation model assessed?</vt:lpstr>
      <vt:lpstr>How is simulation credibility assessed?</vt:lpstr>
      <vt:lpstr>Context of use of the simulation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Validation</dc:title>
  <dc:creator>White, Andrew</dc:creator>
  <cp:revision>9</cp:revision>
  <dcterms:created xsi:type="dcterms:W3CDTF">2023-09-01T14:55:06Z</dcterms:created>
  <dcterms:modified xsi:type="dcterms:W3CDTF">2025-02-11T17:09:26Z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0x0101009627569EB883484C8F8DE1DD4FF9CFD0</vt:lpwstr>
  </property>
  <property fmtid="{D5CDD505-2E9C-101B-9397-08002B2CF9AE}" pid="3" name="MediaServiceImageTags">
    <vt:lpwstr/>
  </property>
</Properties>
</file>